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6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9" r:id="rId13"/>
    <p:sldId id="270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10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561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0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3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3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77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4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3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77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6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0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17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D5D1F4-0F49-AB45-9699-E3AF6BCA213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85659-1D46-D143-AA74-BD4C888BC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0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7" r:id="rId1"/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  <p:sldLayoutId id="2147484478" r:id="rId12"/>
    <p:sldLayoutId id="2147484479" r:id="rId13"/>
    <p:sldLayoutId id="2147484480" r:id="rId14"/>
    <p:sldLayoutId id="2147484481" r:id="rId15"/>
    <p:sldLayoutId id="2147484482" r:id="rId16"/>
    <p:sldLayoutId id="21474844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vonprojects.com/cloud-based-attendance-system/" TargetMode="External"/><Relationship Id="rId2" Type="http://schemas.openxmlformats.org/officeDocument/2006/relationships/hyperlink" Target="https://www.researchgate.net/publication/317646924_Automatic_Attendance_Registration_System_based_Mobile_Cloud_Compu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omikulkarni/face-recognition-attendance-system-8532188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BF8A-5881-AA49-A4BE-86916D2DF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FACE RECOGNITION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22C4D-7B76-A445-8825-EBC42DB0F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US" dirty="0"/>
              <a:t>MANIDEEP NADIMPELLI</a:t>
            </a:r>
          </a:p>
          <a:p>
            <a:pPr algn="r"/>
            <a:r>
              <a:rPr lang="en-US" dirty="0"/>
              <a:t>             BHAVYA SRI SIRASANAGANDLA</a:t>
            </a:r>
          </a:p>
          <a:p>
            <a:pPr algn="r"/>
            <a:r>
              <a:rPr lang="en-US" dirty="0"/>
              <a:t>ESWAR VALLURU</a:t>
            </a:r>
          </a:p>
        </p:txBody>
      </p:sp>
    </p:spTree>
    <p:extLst>
      <p:ext uri="{BB962C8B-B14F-4D97-AF65-F5344CB8AC3E}">
        <p14:creationId xmlns:p14="http://schemas.microsoft.com/office/powerpoint/2010/main" val="11220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67F7-8E9F-4647-935B-B92E13F7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4E954F-DF86-FC43-AFE7-B31ED3FB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43036"/>
            <a:ext cx="8947150" cy="3814965"/>
          </a:xfrm>
        </p:spPr>
      </p:pic>
    </p:spTree>
    <p:extLst>
      <p:ext uri="{BB962C8B-B14F-4D97-AF65-F5344CB8AC3E}">
        <p14:creationId xmlns:p14="http://schemas.microsoft.com/office/powerpoint/2010/main" val="319662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EB5F-E07A-0E4F-89CE-638C9D15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46DA-A2C8-2F4A-BF88-C9C87BCFA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faces with video summarizations</a:t>
            </a:r>
          </a:p>
          <a:p>
            <a:r>
              <a:rPr lang="en-US" dirty="0"/>
              <a:t>Training data </a:t>
            </a:r>
          </a:p>
          <a:p>
            <a:r>
              <a:rPr lang="en-US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21334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D2C5-BE85-F146-ACDE-EE76E59E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F93B-5E4F-4D45-BB8F-56AB8147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 face-to-face</a:t>
            </a:r>
          </a:p>
          <a:p>
            <a:r>
              <a:rPr lang="en-US" dirty="0"/>
              <a:t>Frequency: 2 or 3 times a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6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A26C-1330-6041-ABEF-99EEB81D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Tools, Languages,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03FC-4516-9D44-87F6-414BC9EC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  <a:p>
            <a:r>
              <a:rPr lang="en-US" dirty="0"/>
              <a:t>Spring</a:t>
            </a:r>
          </a:p>
          <a:p>
            <a:r>
              <a:rPr lang="en-US" dirty="0"/>
              <a:t>Heroku</a:t>
            </a:r>
          </a:p>
          <a:p>
            <a:r>
              <a:rPr lang="en-US" dirty="0"/>
              <a:t>Firebase</a:t>
            </a:r>
          </a:p>
          <a:p>
            <a:r>
              <a:rPr lang="en-US" dirty="0"/>
              <a:t>Kairos Face Recognition or any other Face Recognition API</a:t>
            </a:r>
          </a:p>
        </p:txBody>
      </p:sp>
    </p:spTree>
    <p:extLst>
      <p:ext uri="{BB962C8B-B14F-4D97-AF65-F5344CB8AC3E}">
        <p14:creationId xmlns:p14="http://schemas.microsoft.com/office/powerpoint/2010/main" val="417424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B4C3-D441-8444-AF02-E86CDBE7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B7D80-D321-E14C-BFB6-0081291CF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https://www.researchgate.net/publication/317646924_Automatic_Attendance_Registration_System_based_Mobile_Cloud_Computing</a:t>
            </a:r>
            <a:endParaRPr lang="en-US" dirty="0"/>
          </a:p>
          <a:p>
            <a:r>
              <a:rPr lang="en-US" dirty="0">
                <a:hlinkClick r:id="rId3"/>
              </a:rPr>
              <a:t>https://nevonprojects.com/cloud-based-attendance-system/</a:t>
            </a:r>
            <a:endParaRPr lang="en-US" dirty="0"/>
          </a:p>
          <a:p>
            <a:r>
              <a:rPr lang="en-US" dirty="0">
                <a:hlinkClick r:id="rId4"/>
              </a:rPr>
              <a:t>https://ieeexplore.ieee.org/document/8776934</a:t>
            </a:r>
          </a:p>
          <a:p>
            <a:r>
              <a:rPr lang="en-US" dirty="0">
                <a:hlinkClick r:id="rId4"/>
              </a:rPr>
              <a:t>https://NaomiKulkarni/face-recognition-attendance-system-85321885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1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D958-2DDE-1A4F-9837-CDC2CB5D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4693-53C6-E347-BC73-CD1653775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240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FDAB-EEA6-5C42-A1AF-62B951C6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ECAD-AD72-8E49-AA17-FC4FE68EF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management of the attendance can be a great burden on the teachers if it is done by hand. </a:t>
            </a:r>
          </a:p>
          <a:p>
            <a:r>
              <a:rPr lang="en-US" dirty="0"/>
              <a:t>To resolve this problem, smart and auto attendance management system is being utilized. But authentication is an important issue in this system. </a:t>
            </a:r>
          </a:p>
          <a:p>
            <a:r>
              <a:rPr lang="en-US" dirty="0"/>
              <a:t>The smart attendance system is generally executed with the help of biometrics. Face recognition is one of the biometric methods to improve this system.</a:t>
            </a:r>
          </a:p>
          <a:p>
            <a:r>
              <a:rPr lang="en-US" dirty="0"/>
              <a:t> Being a prime feature of biometric verification, facial recognition is being used enormously in several such applications, like video monitoring and CCTV footage system, an interaction between computer &amp; humans and access systems present indoors and network security.</a:t>
            </a:r>
          </a:p>
        </p:txBody>
      </p:sp>
    </p:spTree>
    <p:extLst>
      <p:ext uri="{BB962C8B-B14F-4D97-AF65-F5344CB8AC3E}">
        <p14:creationId xmlns:p14="http://schemas.microsoft.com/office/powerpoint/2010/main" val="73436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36F6-BDFC-DF48-8DF0-CB7FEDD9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343A-7110-3E48-8F74-AA346561C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mark the attendance by student’s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65418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678-9730-3B40-9D0D-9AF1EE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1DA26-2DF1-874D-9B2D-71B86B23A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86529"/>
            <a:ext cx="8947150" cy="3727979"/>
          </a:xfrm>
        </p:spPr>
      </p:pic>
    </p:spTree>
    <p:extLst>
      <p:ext uri="{BB962C8B-B14F-4D97-AF65-F5344CB8AC3E}">
        <p14:creationId xmlns:p14="http://schemas.microsoft.com/office/powerpoint/2010/main" val="310670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8A44-4D05-5049-8271-69339E40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BFE525-0D29-AB4C-94FE-ED0CB24DF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86529"/>
            <a:ext cx="8947150" cy="3727979"/>
          </a:xfrm>
        </p:spPr>
      </p:pic>
    </p:spTree>
    <p:extLst>
      <p:ext uri="{BB962C8B-B14F-4D97-AF65-F5344CB8AC3E}">
        <p14:creationId xmlns:p14="http://schemas.microsoft.com/office/powerpoint/2010/main" val="178650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E587-FE9F-9F4B-88F1-4659E74B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1D0B51-69D7-DC42-9206-9A4EF4610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86529"/>
            <a:ext cx="8947150" cy="3727979"/>
          </a:xfrm>
        </p:spPr>
      </p:pic>
    </p:spTree>
    <p:extLst>
      <p:ext uri="{BB962C8B-B14F-4D97-AF65-F5344CB8AC3E}">
        <p14:creationId xmlns:p14="http://schemas.microsoft.com/office/powerpoint/2010/main" val="139091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0E59-7341-D148-9A32-C1900ECC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E4B075-DDB6-9D4C-B2EE-3540E723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86529"/>
            <a:ext cx="8947150" cy="3727979"/>
          </a:xfrm>
        </p:spPr>
      </p:pic>
    </p:spTree>
    <p:extLst>
      <p:ext uri="{BB962C8B-B14F-4D97-AF65-F5344CB8AC3E}">
        <p14:creationId xmlns:p14="http://schemas.microsoft.com/office/powerpoint/2010/main" val="113899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FBD3-8AFA-F447-9EEB-9140143D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04B968-B869-AF43-8121-BA71DD8D1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86529"/>
            <a:ext cx="8947150" cy="3727979"/>
          </a:xfrm>
        </p:spPr>
      </p:pic>
    </p:spTree>
    <p:extLst>
      <p:ext uri="{BB962C8B-B14F-4D97-AF65-F5344CB8AC3E}">
        <p14:creationId xmlns:p14="http://schemas.microsoft.com/office/powerpoint/2010/main" val="315140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2A95-7275-F147-87D3-E36F8FEF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6C5215-B5E5-F149-9231-5EB924FE7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43036"/>
            <a:ext cx="8947150" cy="3814965"/>
          </a:xfrm>
        </p:spPr>
      </p:pic>
    </p:spTree>
    <p:extLst>
      <p:ext uri="{BB962C8B-B14F-4D97-AF65-F5344CB8AC3E}">
        <p14:creationId xmlns:p14="http://schemas.microsoft.com/office/powerpoint/2010/main" val="640846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{E8979C11-7082-4C40-ADA6-18520DCF682C}tf10001062</Template>
  <TotalTime>176</TotalTime>
  <Words>234</Words>
  <Application>Microsoft Macintosh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 FACE RECOGNITION ATTENDANCE SYSTEM</vt:lpstr>
      <vt:lpstr>Motivation:</vt:lpstr>
      <vt:lpstr>Objective</vt:lpstr>
      <vt:lpstr>Implementation</vt:lpstr>
      <vt:lpstr>PowerPoint Presentation</vt:lpstr>
      <vt:lpstr>PowerPoint Presentation</vt:lpstr>
      <vt:lpstr>Database </vt:lpstr>
      <vt:lpstr>PowerPoint Presentation</vt:lpstr>
      <vt:lpstr>PowerPoint Presentation</vt:lpstr>
      <vt:lpstr>PowerPoint Presentation</vt:lpstr>
      <vt:lpstr>Challenges</vt:lpstr>
      <vt:lpstr>Collaboration Plan</vt:lpstr>
      <vt:lpstr>Tools, Languages, Platforms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MANAGEMENT SYSTEM</dc:title>
  <dc:creator>Valluru, Eswar (UMKC-Student)</dc:creator>
  <cp:lastModifiedBy>Valluru, Eswar (UMKC-Student)</cp:lastModifiedBy>
  <cp:revision>7</cp:revision>
  <dcterms:created xsi:type="dcterms:W3CDTF">2020-02-25T02:22:16Z</dcterms:created>
  <dcterms:modified xsi:type="dcterms:W3CDTF">2020-02-25T05:19:01Z</dcterms:modified>
</cp:coreProperties>
</file>